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800000"/>
    <a:srgbClr val="000066"/>
    <a:srgbClr val="FF00FF"/>
    <a:srgbClr val="00FF00"/>
    <a:srgbClr val="3333CC"/>
    <a:srgbClr val="052E89"/>
    <a:srgbClr val="A50021"/>
    <a:srgbClr val="0033CC"/>
    <a:srgbClr val="E1D6F2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E7B5ABD-2C52-4524-9980-8B5339FF25C7}" type="datetimeFigureOut">
              <a:rPr lang="en-US"/>
              <a:pPr>
                <a:defRPr/>
              </a:pPr>
              <a:t>12/23/2020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D27163C0-6160-4F0A-AE4C-5420F00A2D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878799-E1DF-4E5B-A79B-C754CF32A238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434404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903462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814999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411127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582794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130607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246323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656706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09680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269377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766866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106888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747984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530630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781102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153944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350578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521727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8404515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077618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552088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147574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477406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593179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9593244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7997342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2707410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2026695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64244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180949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89117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773785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764748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38249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102515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D5EBE0-AC32-4D42-9565-1A07547CA15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26B1E4-C401-4E85-8A8D-E7F07D5EBA0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580B6-B097-48EB-8B44-56BBB0AD7E1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04FDAB-2FD2-4ED4-B65F-221BA14E77B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8A835-4B66-4A9D-85D5-08C93453B74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E22CDB-F5EF-4CAD-B1B5-94341D3B279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F81A5-9C28-4D31-AA97-B49DA153A6D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8E537-9DFD-4671-8E04-277278CE0DB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44C010-09D1-49B0-B25C-6150942C44D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2626E-9DA7-406E-B68C-7FD39E88537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21BDD0-EE46-4645-881D-3DC39EF6EA7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C7C00377-1422-4D70-AB8D-B37CED146F2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.jpe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.jpe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1000" y="152400"/>
            <a:ext cx="83058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3000" b="1" spc="650" dirty="0" smtClean="0">
                <a:solidFill>
                  <a:srgbClr val="800000"/>
                </a:solidFill>
                <a:latin typeface="+mj-lt"/>
              </a:rPr>
              <a:t>MSC3182</a:t>
            </a:r>
            <a:endParaRPr lang="en-US" sz="3000" b="1" spc="650" dirty="0">
              <a:solidFill>
                <a:srgbClr val="800000"/>
              </a:solidFill>
              <a:latin typeface="+mj-lt"/>
            </a:endParaRPr>
          </a:p>
          <a:p>
            <a:pPr algn="ctr">
              <a:spcBef>
                <a:spcPts val="1200"/>
              </a:spcBef>
            </a:pPr>
            <a:r>
              <a:rPr lang="en-US" sz="3000" b="1" spc="650" dirty="0">
                <a:solidFill>
                  <a:srgbClr val="1818E6"/>
                </a:solidFill>
                <a:latin typeface="+mj-lt"/>
              </a:rPr>
              <a:t> </a:t>
            </a:r>
            <a:r>
              <a:rPr lang="en-US" sz="3000" b="1" spc="650" dirty="0">
                <a:solidFill>
                  <a:srgbClr val="000066"/>
                </a:solidFill>
                <a:latin typeface="+mj-lt"/>
              </a:rPr>
              <a:t>SOCIAL ENTREPRENEURSHIP</a:t>
            </a:r>
          </a:p>
          <a:p>
            <a:pPr algn="ctr">
              <a:spcBef>
                <a:spcPts val="1200"/>
              </a:spcBef>
            </a:pPr>
            <a:r>
              <a:rPr lang="en-US" sz="3000" b="1" spc="650" dirty="0">
                <a:solidFill>
                  <a:srgbClr val="800000"/>
                </a:solidFill>
                <a:latin typeface="+mj-lt"/>
              </a:rPr>
              <a:t> Lesson </a:t>
            </a:r>
            <a:r>
              <a:rPr lang="en-US" sz="3000" b="1" spc="650" dirty="0" smtClean="0">
                <a:solidFill>
                  <a:srgbClr val="800000"/>
                </a:solidFill>
                <a:latin typeface="+mj-lt"/>
              </a:rPr>
              <a:t>4</a:t>
            </a:r>
          </a:p>
          <a:p>
            <a:pPr algn="ctr">
              <a:spcBef>
                <a:spcPts val="1200"/>
              </a:spcBef>
            </a:pPr>
            <a:r>
              <a:rPr lang="en-US" sz="4500" b="1" spc="650" dirty="0" smtClean="0">
                <a:solidFill>
                  <a:srgbClr val="000066"/>
                </a:solidFill>
                <a:latin typeface="+mj-lt"/>
              </a:rPr>
              <a:t>CAPTURE YOUR BUSINESS MODEL</a:t>
            </a:r>
            <a:endParaRPr lang="en-US" sz="4500" b="1" spc="650" dirty="0">
              <a:solidFill>
                <a:srgbClr val="000066"/>
              </a:solidFill>
              <a:latin typeface="+mj-lt"/>
            </a:endParaRPr>
          </a:p>
        </p:txBody>
      </p:sp>
      <p:pic>
        <p:nvPicPr>
          <p:cNvPr id="12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733800" y="6311756"/>
            <a:ext cx="2057554" cy="546244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" name="Picture 2" descr="What Is a Business Model? 30 Successful Types of Business Models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8069" b="7647"/>
          <a:stretch/>
        </p:blipFill>
        <p:spPr bwMode="auto">
          <a:xfrm>
            <a:off x="2590800" y="3565143"/>
            <a:ext cx="4154488" cy="232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152400" y="6324600"/>
            <a:ext cx="3429000" cy="365125"/>
          </a:xfrm>
        </p:spPr>
        <p:txBody>
          <a:bodyPr/>
          <a:lstStyle/>
          <a:p>
            <a:pPr>
              <a:defRPr/>
            </a:pPr>
            <a:r>
              <a:rPr lang="en-US" sz="1400" b="1" dirty="0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D </a:t>
            </a:r>
            <a:r>
              <a:rPr lang="en-US" sz="1400" b="1" dirty="0" err="1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Murali</a:t>
            </a:r>
            <a:r>
              <a:rPr lang="en-US" sz="1400" b="1" dirty="0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 err="1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Manohar</a:t>
            </a:r>
            <a:r>
              <a:rPr lang="en-US" sz="1400" b="1" dirty="0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– AP/Polymer </a:t>
            </a:r>
            <a:r>
              <a:rPr lang="en-US" sz="1400" b="1" dirty="0" err="1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Engg</a:t>
            </a:r>
            <a:endParaRPr lang="en-US" sz="1400" b="1" dirty="0">
              <a:solidFill>
                <a:srgbClr val="800000"/>
              </a:solidFill>
              <a:latin typeface="Book Antiqua" panose="0204060205030503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1111250"/>
            <a:ext cx="5248903" cy="3841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23180" b="22856"/>
          <a:stretch/>
        </p:blipFill>
        <p:spPr>
          <a:xfrm>
            <a:off x="995363" y="5029200"/>
            <a:ext cx="4719638" cy="381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1600200"/>
            <a:ext cx="2438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smtClean="0">
                <a:solidFill>
                  <a:srgbClr val="800000"/>
                </a:solidFill>
              </a:rPr>
              <a:t>A Customer pay for your product</a:t>
            </a:r>
          </a:p>
          <a:p>
            <a:pPr algn="just">
              <a:lnSpc>
                <a:spcPct val="150000"/>
              </a:lnSpc>
            </a:pPr>
            <a:r>
              <a:rPr lang="en-US" b="1" dirty="0" smtClean="0">
                <a:solidFill>
                  <a:srgbClr val="800000"/>
                </a:solidFill>
              </a:rPr>
              <a:t>An user doesn’t;</a:t>
            </a:r>
          </a:p>
          <a:p>
            <a:pPr algn="just">
              <a:lnSpc>
                <a:spcPct val="150000"/>
              </a:lnSpc>
            </a:pPr>
            <a:r>
              <a:rPr lang="en-US" b="1" dirty="0" smtClean="0">
                <a:solidFill>
                  <a:srgbClr val="800000"/>
                </a:solidFill>
              </a:rPr>
              <a:t>Try to make all you user in to potential customer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b="8962"/>
          <a:stretch/>
        </p:blipFill>
        <p:spPr>
          <a:xfrm>
            <a:off x="1033463" y="5410200"/>
            <a:ext cx="4354046" cy="6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60757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098550"/>
            <a:ext cx="4931058" cy="3473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43600" y="1005076"/>
            <a:ext cx="24384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000066"/>
                </a:solidFill>
              </a:rPr>
              <a:t>Early success of the business  dependent on how well you define and qualify the early adopters</a:t>
            </a:r>
            <a:endParaRPr lang="en-US" dirty="0">
              <a:solidFill>
                <a:srgbClr val="00006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392" y="3264443"/>
            <a:ext cx="3700463" cy="5746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943600" y="3999696"/>
            <a:ext cx="2819400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000066"/>
                </a:solidFill>
              </a:rPr>
              <a:t>E.g. – Facebook, started with the college students very specifically the students of the Harvard campus</a:t>
            </a:r>
            <a:endParaRPr lang="en-US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82591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102302"/>
            <a:ext cx="7181850" cy="433387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781800" y="1033742"/>
            <a:ext cx="1647825" cy="1035050"/>
          </a:xfrm>
          <a:prstGeom prst="ellipse">
            <a:avLst/>
          </a:prstGeom>
          <a:noFill/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729412" y="2808567"/>
            <a:ext cx="1647825" cy="1035050"/>
          </a:xfrm>
          <a:prstGeom prst="ellipse">
            <a:avLst/>
          </a:prstGeom>
          <a:noFill/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740674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08" y="1196975"/>
            <a:ext cx="6238875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98" y="4733925"/>
            <a:ext cx="3286125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00" y="5315383"/>
            <a:ext cx="42767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23045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011661"/>
            <a:ext cx="4276725" cy="5619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29682" b="53224"/>
          <a:stretch/>
        </p:blipFill>
        <p:spPr>
          <a:xfrm>
            <a:off x="762000" y="2892645"/>
            <a:ext cx="4933950" cy="76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68124" b="16492"/>
          <a:stretch/>
        </p:blipFill>
        <p:spPr>
          <a:xfrm>
            <a:off x="762000" y="4579633"/>
            <a:ext cx="4933950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b="86914"/>
          <a:stretch/>
        </p:blipFill>
        <p:spPr>
          <a:xfrm>
            <a:off x="762000" y="1493454"/>
            <a:ext cx="4933950" cy="5833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t="11966" b="69962"/>
          <a:stretch/>
        </p:blipFill>
        <p:spPr>
          <a:xfrm>
            <a:off x="762000" y="2017700"/>
            <a:ext cx="4933950" cy="8056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t="49285" b="34088"/>
          <a:stretch/>
        </p:blipFill>
        <p:spPr>
          <a:xfrm>
            <a:off x="762000" y="3806445"/>
            <a:ext cx="4933950" cy="7411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t="84084"/>
          <a:stretch/>
        </p:blipFill>
        <p:spPr>
          <a:xfrm>
            <a:off x="762000" y="5366295"/>
            <a:ext cx="4933950" cy="70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65511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184275"/>
            <a:ext cx="5495925" cy="1676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58900" y="3166160"/>
            <a:ext cx="6781800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000066"/>
                </a:solidFill>
              </a:rPr>
              <a:t>Once the JTBD is identified correctly you are in a much better position to identify the underlying problem and eventually define a SOLUTION for that</a:t>
            </a:r>
            <a:endParaRPr lang="en-US" b="1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363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62" y="1098550"/>
            <a:ext cx="6142306" cy="3397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798" y="4578350"/>
            <a:ext cx="55816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693324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7" y="1195387"/>
            <a:ext cx="7941749" cy="48688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6800" y="1447800"/>
            <a:ext cx="1295400" cy="1295400"/>
          </a:xfrm>
          <a:prstGeom prst="rect">
            <a:avLst/>
          </a:prstGeom>
          <a:noFill/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66800" y="3200400"/>
            <a:ext cx="1295400" cy="1295400"/>
          </a:xfrm>
          <a:prstGeom prst="rect">
            <a:avLst/>
          </a:prstGeom>
          <a:noFill/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23822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08" y="1221343"/>
            <a:ext cx="6238875" cy="4467225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16200000">
            <a:off x="5456237" y="2180797"/>
            <a:ext cx="914400" cy="990600"/>
          </a:xfrm>
          <a:prstGeom prst="downArrow">
            <a:avLst/>
          </a:prstGeom>
          <a:solidFill>
            <a:srgbClr val="3333CC"/>
          </a:solidFill>
          <a:ln cmpd="thickThin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48283" y="249143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Minimum viable product</a:t>
            </a:r>
            <a:endParaRPr lang="en-US" dirty="0">
              <a:solidFill>
                <a:srgbClr val="80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545" y="3258753"/>
            <a:ext cx="4943475" cy="9715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921" y="4293803"/>
            <a:ext cx="5067300" cy="47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174279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305791"/>
            <a:ext cx="7432504" cy="43670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43" y="3158216"/>
            <a:ext cx="4038600" cy="9750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3285134"/>
            <a:ext cx="3962400" cy="84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98397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WHY BUSINESS MODEL THAN A BUSINESS PLAN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3082" name="TextBox 14"/>
          <p:cNvSpPr txBox="1">
            <a:spLocks noChangeArrowheads="1"/>
          </p:cNvSpPr>
          <p:nvPr/>
        </p:nvSpPr>
        <p:spPr bwMode="auto">
          <a:xfrm>
            <a:off x="381000" y="2665934"/>
            <a:ext cx="8534400" cy="1486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100" dirty="0" smtClean="0">
                <a:solidFill>
                  <a:srgbClr val="0033CC"/>
                </a:solidFill>
              </a:rPr>
              <a:t>How 20 minutes for a BM, although they are complicated and critical thing to get right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100" dirty="0" smtClean="0">
              <a:solidFill>
                <a:srgbClr val="0033CC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1082498"/>
            <a:ext cx="5245100" cy="17182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8437" y="3698941"/>
            <a:ext cx="3819525" cy="704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4268935"/>
            <a:ext cx="3733954" cy="1795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7958" y="4867537"/>
            <a:ext cx="3927942" cy="75437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20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105477"/>
            <a:ext cx="7543800" cy="45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187365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219200"/>
            <a:ext cx="7429500" cy="4305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3600" y="176292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66"/>
                </a:solidFill>
              </a:rPr>
              <a:t>Hardest thing and most critical</a:t>
            </a:r>
            <a:endParaRPr lang="en-US" b="1" dirty="0">
              <a:solidFill>
                <a:srgbClr val="00006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3147546"/>
            <a:ext cx="4495800" cy="843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101" y="3899084"/>
            <a:ext cx="4533900" cy="7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690568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900" y="1124634"/>
            <a:ext cx="6057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800000"/>
                </a:solidFill>
              </a:rPr>
              <a:t>Deriving Unique Value Proposition</a:t>
            </a:r>
            <a:endParaRPr lang="en-US" sz="2200" b="1" dirty="0">
              <a:solidFill>
                <a:srgbClr val="8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1668349"/>
            <a:ext cx="5466066" cy="899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25" y="2445182"/>
            <a:ext cx="4600575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5950" y="2563728"/>
            <a:ext cx="2171700" cy="314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25" y="3016682"/>
            <a:ext cx="1990725" cy="638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298" y="3773432"/>
            <a:ext cx="5953125" cy="106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b="47330"/>
          <a:stretch/>
        </p:blipFill>
        <p:spPr>
          <a:xfrm>
            <a:off x="841298" y="4788113"/>
            <a:ext cx="5400675" cy="6220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/>
          <a:srcRect t="52670" b="21523"/>
          <a:stretch/>
        </p:blipFill>
        <p:spPr>
          <a:xfrm>
            <a:off x="855153" y="5486399"/>
            <a:ext cx="5400675" cy="3048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/>
          <a:srcRect t="73058"/>
          <a:stretch/>
        </p:blipFill>
        <p:spPr>
          <a:xfrm>
            <a:off x="862080" y="5853985"/>
            <a:ext cx="5400675" cy="3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948423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1563816"/>
            <a:ext cx="4143375" cy="64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937" y="1540003"/>
            <a:ext cx="3133725" cy="5619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674" y="2218291"/>
            <a:ext cx="2000250" cy="5048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0249" y="2859087"/>
            <a:ext cx="1971675" cy="5429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2859087"/>
            <a:ext cx="5090054" cy="30540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3900" y="1124634"/>
            <a:ext cx="6286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800000"/>
                </a:solidFill>
              </a:rPr>
              <a:t>Deriving Unique Value Proposition – </a:t>
            </a:r>
            <a:r>
              <a:rPr lang="en-US" sz="2200" b="1" dirty="0" err="1" smtClean="0">
                <a:solidFill>
                  <a:srgbClr val="800000"/>
                </a:solidFill>
              </a:rPr>
              <a:t>contd</a:t>
            </a:r>
            <a:r>
              <a:rPr lang="en-US" sz="2200" b="1" dirty="0" smtClean="0">
                <a:solidFill>
                  <a:srgbClr val="800000"/>
                </a:solidFill>
              </a:rPr>
              <a:t>…</a:t>
            </a:r>
            <a:endParaRPr lang="en-US" sz="22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25461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24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2" y="1190625"/>
            <a:ext cx="7381875" cy="447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724400"/>
            <a:ext cx="3898900" cy="56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92742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25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166798"/>
            <a:ext cx="3898900" cy="5620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836752"/>
            <a:ext cx="5105400" cy="590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1798652"/>
            <a:ext cx="2124075" cy="62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1375" y="2584940"/>
            <a:ext cx="200025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6425" y="3254106"/>
            <a:ext cx="2962275" cy="600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8849" y="3989947"/>
            <a:ext cx="1781175" cy="561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2514303"/>
            <a:ext cx="2409825" cy="561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3201362"/>
            <a:ext cx="4924425" cy="8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88839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26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50" y="1098549"/>
            <a:ext cx="6931813" cy="476885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648200" y="4724400"/>
            <a:ext cx="1600200" cy="609600"/>
          </a:xfrm>
          <a:prstGeom prst="ellipse">
            <a:avLst/>
          </a:prstGeom>
          <a:noFill/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259534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27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111250"/>
            <a:ext cx="3162300" cy="1743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1725612"/>
            <a:ext cx="2276475" cy="51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246" y="3046709"/>
            <a:ext cx="4657725" cy="8513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329695"/>
            <a:ext cx="4305300" cy="504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8737" y="3566815"/>
            <a:ext cx="29718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46080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98550"/>
            <a:ext cx="5972175" cy="895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101850"/>
            <a:ext cx="4410075" cy="438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2647950"/>
            <a:ext cx="1905000" cy="11239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800" y="2978150"/>
            <a:ext cx="6491154" cy="3086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05575" y="4551065"/>
            <a:ext cx="1114425" cy="1447800"/>
          </a:xfrm>
          <a:prstGeom prst="rect">
            <a:avLst/>
          </a:prstGeom>
          <a:noFill/>
          <a:ln w="38100"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33018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184275"/>
            <a:ext cx="3305175" cy="167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014364"/>
            <a:ext cx="5524500" cy="828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546" y="3901853"/>
            <a:ext cx="5772150" cy="723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546" y="4591272"/>
            <a:ext cx="4487705" cy="736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5355005"/>
            <a:ext cx="2838450" cy="5619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5187" y="4044506"/>
            <a:ext cx="1876425" cy="533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5400" y="5492140"/>
            <a:ext cx="27051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596910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271726"/>
            <a:ext cx="5391150" cy="1457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2811739"/>
            <a:ext cx="4067175" cy="1019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400" y="3997842"/>
            <a:ext cx="1628775" cy="54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8175" y="4475822"/>
            <a:ext cx="1609725" cy="628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2312" y="4891738"/>
            <a:ext cx="4257675" cy="657225"/>
          </a:xfrm>
          <a:prstGeom prst="rect">
            <a:avLst/>
          </a:prstGeom>
        </p:spPr>
      </p:pic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WHY BUSINESS MODEL THAN A BUSINESS PLAN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42021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098550"/>
            <a:ext cx="8580590" cy="4159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09800" y="3200400"/>
            <a:ext cx="1600200" cy="1143000"/>
          </a:xfrm>
          <a:prstGeom prst="rect">
            <a:avLst/>
          </a:prstGeom>
          <a:noFill/>
          <a:ln w="28575"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411686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37" y="1096376"/>
            <a:ext cx="7628571" cy="2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37" y="3547336"/>
            <a:ext cx="5029200" cy="638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4213220"/>
            <a:ext cx="4762500" cy="63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46" y="4875932"/>
            <a:ext cx="55626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450644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" y="1111250"/>
            <a:ext cx="7841241" cy="46799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14362" y="4702175"/>
            <a:ext cx="7691438" cy="1143000"/>
          </a:xfrm>
          <a:prstGeom prst="rect">
            <a:avLst/>
          </a:prstGeom>
          <a:noFill/>
          <a:ln w="28575"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744828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50" y="1074440"/>
            <a:ext cx="3028950" cy="179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912" y="1354783"/>
            <a:ext cx="300037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87" y="3102148"/>
            <a:ext cx="5114925" cy="619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00" y="4743090"/>
            <a:ext cx="3721100" cy="115176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43400" y="368916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First-to-market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means being the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first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not necessarily to launch a new product, but to gain consumer confidence and hence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market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share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059709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376065"/>
            <a:ext cx="4267200" cy="1200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701" y="1604666"/>
            <a:ext cx="3721100" cy="321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346" y="2684165"/>
            <a:ext cx="3343275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767" y="3073400"/>
            <a:ext cx="3690988" cy="2746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7755" y="3418230"/>
            <a:ext cx="4527700" cy="69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73853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STEP BY STEP PROCEDURE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35" y="1199139"/>
            <a:ext cx="8248174" cy="48023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365173" y="1199139"/>
            <a:ext cx="1600200" cy="1143000"/>
          </a:xfrm>
          <a:prstGeom prst="rect">
            <a:avLst/>
          </a:prstGeom>
          <a:noFill/>
          <a:ln w="28575"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033235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AIRBNB 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09" y="1104436"/>
            <a:ext cx="1610502" cy="3431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537" y="1105180"/>
            <a:ext cx="1642286" cy="3421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8468" y="1082952"/>
            <a:ext cx="1589649" cy="3453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9412" y="1114534"/>
            <a:ext cx="1442264" cy="14001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2800" y="2508947"/>
            <a:ext cx="1526484" cy="2042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4822" y="4519694"/>
            <a:ext cx="3863583" cy="14422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841" y="4511296"/>
            <a:ext cx="3853055" cy="14527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2522" y="2452696"/>
            <a:ext cx="1442264" cy="20739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4097" y="1124955"/>
            <a:ext cx="1473846" cy="140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6305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AIRBNB 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32164"/>
            <a:ext cx="8035203" cy="514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105164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BUSINESS MODEL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25" y="1376065"/>
            <a:ext cx="3562350" cy="523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850" y="1395115"/>
            <a:ext cx="1809750" cy="55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8287" y="1972965"/>
            <a:ext cx="1666875" cy="561975"/>
          </a:xfrm>
          <a:prstGeom prst="rect">
            <a:avLst/>
          </a:prstGeom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08000" y="2560340"/>
            <a:ext cx="8534400" cy="1001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100" dirty="0" smtClean="0">
                <a:solidFill>
                  <a:srgbClr val="0033CC"/>
                </a:solidFill>
              </a:rPr>
              <a:t>DRAW YOUR CUSTOMER SEGMENT TO START THE CANVAS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100" dirty="0" smtClean="0">
              <a:solidFill>
                <a:srgbClr val="0033CC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3616235"/>
            <a:ext cx="5105400" cy="10477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2476" y="2173164"/>
            <a:ext cx="15141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800000"/>
                </a:solidFill>
              </a:rPr>
              <a:t>FIRST STEP</a:t>
            </a:r>
          </a:p>
        </p:txBody>
      </p:sp>
    </p:spTree>
    <p:extLst>
      <p:ext uri="{BB962C8B-B14F-4D97-AF65-F5344CB8AC3E}">
        <p14:creationId xmlns:p14="http://schemas.microsoft.com/office/powerpoint/2010/main" xmlns="" val="37008375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STARTUP BLUE PRINT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399" y="1128036"/>
            <a:ext cx="5410201" cy="49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942732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STARTUP BLUE PRINT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111250"/>
            <a:ext cx="5419725" cy="1038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023" y="1905721"/>
            <a:ext cx="1981200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798" y="2595201"/>
            <a:ext cx="1876425" cy="257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337" y="2480900"/>
            <a:ext cx="1876425" cy="48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1350" y="3124200"/>
            <a:ext cx="27813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5212" y="3856037"/>
            <a:ext cx="19335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7851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STARTUP BLUE PRINT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268518"/>
            <a:ext cx="5105400" cy="452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6557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TEMPLATE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4" y="1026816"/>
            <a:ext cx="8257696" cy="506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89988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EE41D879-3179-42E3-9236-E9AD7209756F}" type="slidenum">
              <a:rPr lang="en-US" altLang="en-US" sz="1600" b="1" smtClean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altLang="en-US" sz="1600" b="1" dirty="0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3" descr="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28846" y="6276109"/>
            <a:ext cx="2057554" cy="546244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October 2020</a:t>
            </a:r>
            <a:endParaRPr lang="en-US" sz="1600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04800" y="4572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LEAN CANVAS – A STARTUP BLUE PRINT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63" y="1111250"/>
            <a:ext cx="7209837" cy="4876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80300" y="3140333"/>
            <a:ext cx="1663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800000"/>
                </a:solidFill>
              </a:rPr>
              <a:t>This order is only a recommendation</a:t>
            </a:r>
            <a:endParaRPr lang="en-US" sz="14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83273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333CC"/>
        </a:solidFill>
        <a:ln cmpd="thickThin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3232</TotalTime>
  <Words>595</Words>
  <Application>Microsoft Office PowerPoint</Application>
  <PresentationFormat>On-screen Show (4:3)</PresentationFormat>
  <Paragraphs>165</Paragraphs>
  <Slides>37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RIYAZ</dc:creator>
  <cp:lastModifiedBy>DMA</cp:lastModifiedBy>
  <cp:revision>311</cp:revision>
  <dcterms:created xsi:type="dcterms:W3CDTF">2013-07-28T06:24:18Z</dcterms:created>
  <dcterms:modified xsi:type="dcterms:W3CDTF">2020-12-23T07:20:43Z</dcterms:modified>
</cp:coreProperties>
</file>